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2" r:id="rId13"/>
  </p:sldIdLst>
  <p:sldSz cx="12192000" cy="6858000"/>
  <p:notesSz cx="6858000" cy="9144000"/>
  <p:defaultTextStyle>
    <a:defPPr rtl="0"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Označba mesta za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C5605EC-8585-4D9D-8330-C6DBCA277CAA}" type="datetime1">
              <a:rPr lang="sl-SI" smtClean="0"/>
              <a:t>5. 06. 2023</a:t>
            </a:fld>
            <a:endParaRPr lang="en-US" dirty="0"/>
          </a:p>
        </p:txBody>
      </p:sp>
      <p:sp>
        <p:nvSpPr>
          <p:cNvPr id="4" name="Označba mesta za nogo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Označba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775AC3D-DA5D-42AC-A274-DE2E450B9A4F}" type="datetime1">
              <a:rPr lang="sl-SI" smtClean="0"/>
              <a:t>5. 06. 2023</a:t>
            </a:fld>
            <a:endParaRPr lang="en-US"/>
          </a:p>
        </p:txBody>
      </p:sp>
      <p:sp>
        <p:nvSpPr>
          <p:cNvPr id="4" name="Označba mesta za sliko diapoz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l"/>
              <a:t>Uredite sloge besedila matrice</a:t>
            </a:r>
            <a:endParaRPr lang="en-US"/>
          </a:p>
          <a:p>
            <a:pPr lvl="1" rtl="0"/>
            <a:r>
              <a:rPr lang="sl"/>
              <a:t>Druga raven</a:t>
            </a:r>
          </a:p>
          <a:p>
            <a:pPr lvl="2" rtl="0"/>
            <a:r>
              <a:rPr lang="sl"/>
              <a:t>Tretja raven</a:t>
            </a:r>
          </a:p>
          <a:p>
            <a:pPr lvl="3" rtl="0"/>
            <a:r>
              <a:rPr lang="sl"/>
              <a:t>Četrta raven</a:t>
            </a:r>
          </a:p>
          <a:p>
            <a:pPr lvl="4" rtl="0"/>
            <a:r>
              <a:rPr lang="sl"/>
              <a:t>Peta raven</a:t>
            </a:r>
            <a:endParaRPr lang="en-US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avokotnik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Pravokotnik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Pravokotnik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Pravokotnik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Skupina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Raven povezovalnik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aven povezovalnik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aven povezovalnik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4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20" name="Označba mesta za datum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092DC767-0279-4A54-9038-8BC4A035FBF4}" type="datetime1">
              <a:rPr lang="sl-SI" smtClean="0"/>
              <a:t>5. 06. 2023</a:t>
            </a:fld>
            <a:endParaRPr lang="en-US" dirty="0"/>
          </a:p>
        </p:txBody>
      </p:sp>
      <p:sp>
        <p:nvSpPr>
          <p:cNvPr id="21" name="Označba mesta za nogo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Označba mesta za številko diapozitiva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Označba mesta za navpično besedilo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en-US" dirty="0"/>
          </a:p>
        </p:txBody>
      </p:sp>
      <p:sp>
        <p:nvSpPr>
          <p:cNvPr id="4" name="Označba mesta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B0FCE13-55AB-44CB-98FF-B24C5461A566}" type="datetime1">
              <a:rPr lang="sl-SI" smtClean="0"/>
              <a:t>5. 06. 2023</a:t>
            </a:fld>
            <a:endParaRPr lang="en-US"/>
          </a:p>
        </p:txBody>
      </p:sp>
      <p:sp>
        <p:nvSpPr>
          <p:cNvPr id="5" name="Označba mesta za nogo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en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en naslov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Označba mesta za navpično besedilo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en-US" dirty="0"/>
          </a:p>
        </p:txBody>
      </p:sp>
      <p:sp>
        <p:nvSpPr>
          <p:cNvPr id="4" name="Označba mesta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659BBA-6B8E-4FED-B297-D362FAA89558}" type="datetime1">
              <a:rPr lang="sl-SI" smtClean="0"/>
              <a:t>5. 06. 2023</a:t>
            </a:fld>
            <a:endParaRPr lang="en-US"/>
          </a:p>
        </p:txBody>
      </p:sp>
      <p:sp>
        <p:nvSpPr>
          <p:cNvPr id="5" name="Označba mesta za nogo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Označba mesta za vsebin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en-US" dirty="0"/>
          </a:p>
        </p:txBody>
      </p:sp>
      <p:sp>
        <p:nvSpPr>
          <p:cNvPr id="4" name="Označba mesta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71C501-366B-4893-9C14-0008781E52EF}" type="datetime1">
              <a:rPr lang="sl-SI" smtClean="0"/>
              <a:t>5. 06. 2023</a:t>
            </a:fld>
            <a:endParaRPr lang="en-US"/>
          </a:p>
        </p:txBody>
      </p:sp>
      <p:sp>
        <p:nvSpPr>
          <p:cNvPr id="5" name="Označba mesta za nogo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avokotnik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Pravokotnik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Pravokotnik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Pravokotnik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4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sl-SI"/>
              <a:t>Kliknite, če želite urediti slog naslova matrice</a:t>
            </a:r>
            <a:endParaRPr lang="en-US" dirty="0"/>
          </a:p>
        </p:txBody>
      </p:sp>
      <p:grpSp>
        <p:nvGrpSpPr>
          <p:cNvPr id="16" name="Skupina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Raven povezovalnik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aven povezovalnik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aven povezovalnik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za datum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9FB84655-0EF2-452F-82C4-5F9891FEBFE9}" type="datetime1">
              <a:rPr lang="sl-SI" smtClean="0"/>
              <a:t>5. 06. 2023</a:t>
            </a:fld>
            <a:endParaRPr lang="en-US" dirty="0"/>
          </a:p>
        </p:txBody>
      </p:sp>
      <p:sp>
        <p:nvSpPr>
          <p:cNvPr id="5" name="Označba mesta za nogo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slov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Označba mesta za vsebin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en-US" dirty="0"/>
          </a:p>
        </p:txBody>
      </p:sp>
      <p:sp>
        <p:nvSpPr>
          <p:cNvPr id="4" name="Označba mesta za vsebin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en-US" dirty="0"/>
          </a:p>
        </p:txBody>
      </p:sp>
      <p:sp>
        <p:nvSpPr>
          <p:cNvPr id="5" name="Označba mesta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490238-6B52-4EBE-9C47-2521F8196714}" type="datetime1">
              <a:rPr lang="sl-SI" smtClean="0"/>
              <a:t>5. 06. 2023</a:t>
            </a:fld>
            <a:endParaRPr lang="en-US"/>
          </a:p>
        </p:txBody>
      </p:sp>
      <p:sp>
        <p:nvSpPr>
          <p:cNvPr id="6" name="Označba mesta za nogo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Označba mesta za besedil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za vsebin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sl"/>
          </a:p>
        </p:txBody>
      </p:sp>
      <p:sp>
        <p:nvSpPr>
          <p:cNvPr id="5" name="Označba mesta za besedil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za vsebin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sl"/>
          </a:p>
        </p:txBody>
      </p:sp>
      <p:sp>
        <p:nvSpPr>
          <p:cNvPr id="7" name="Označba mesta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9548B6-D450-410C-A456-C431474486B4}" type="datetime1">
              <a:rPr lang="sl-SI" smtClean="0"/>
              <a:t>5. 06. 2023</a:t>
            </a:fld>
            <a:endParaRPr lang="en-US"/>
          </a:p>
        </p:txBody>
      </p:sp>
      <p:sp>
        <p:nvSpPr>
          <p:cNvPr id="8" name="Označba mesta za nogo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Označba mesta za številko diapoz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Označba mesta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6B6557-1EA2-4E7F-99F3-5B79A282A22D}" type="datetime1">
              <a:rPr lang="sl-SI" smtClean="0"/>
              <a:t>5. 06. 2023</a:t>
            </a:fld>
            <a:endParaRPr lang="en-US"/>
          </a:p>
        </p:txBody>
      </p:sp>
      <p:sp>
        <p:nvSpPr>
          <p:cNvPr id="4" name="Označba mesta za nogo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2CF643-C963-49F9-8AC2-5DAB18A7000D}" type="datetime1">
              <a:rPr lang="sl-SI" smtClean="0"/>
              <a:t>5. 06. 2023</a:t>
            </a:fld>
            <a:endParaRPr lang="en-US"/>
          </a:p>
        </p:txBody>
      </p:sp>
      <p:sp>
        <p:nvSpPr>
          <p:cNvPr id="3" name="Označba mesta za nogo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Označba mesta za številko diapoz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avokotnik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ravokotnik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Označba mesta za vsebin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sl-SI"/>
              <a:t>Kliknite za urejanje slogov besedila matrice</a:t>
            </a:r>
          </a:p>
          <a:p>
            <a:pPr lvl="1" rtl="0"/>
            <a:r>
              <a:rPr lang="sl-SI"/>
              <a:t>Druga raven</a:t>
            </a:r>
          </a:p>
          <a:p>
            <a:pPr lvl="2" rtl="0"/>
            <a:r>
              <a:rPr lang="sl-SI"/>
              <a:t>Tretja raven</a:t>
            </a:r>
          </a:p>
          <a:p>
            <a:pPr lvl="3" rtl="0"/>
            <a:r>
              <a:rPr lang="sl-SI"/>
              <a:t>Četrta raven</a:t>
            </a:r>
          </a:p>
          <a:p>
            <a:pPr lvl="4" rtl="0"/>
            <a:r>
              <a:rPr lang="sl-SI"/>
              <a:t>Peta raven</a:t>
            </a:r>
            <a:endParaRPr lang="en-US" dirty="0"/>
          </a:p>
        </p:txBody>
      </p:sp>
      <p:sp>
        <p:nvSpPr>
          <p:cNvPr id="4" name="Označba mesta za besedilo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l-SI"/>
              <a:t>Kliknite za urejanje slogov besedila matrice</a:t>
            </a:r>
          </a:p>
        </p:txBody>
      </p:sp>
      <p:sp>
        <p:nvSpPr>
          <p:cNvPr id="8" name="Označba mesta za datum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CE2EDE8E-55F0-452B-8C41-013501233A2E}" type="datetime1">
              <a:rPr lang="sl-SI" smtClean="0"/>
              <a:t>5. 06. 2023</a:t>
            </a:fld>
            <a:endParaRPr lang="en-US"/>
          </a:p>
        </p:txBody>
      </p:sp>
      <p:sp>
        <p:nvSpPr>
          <p:cNvPr id="9" name="Označba mesta za nogo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Označba mesta za številko diapoz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avokotnik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Označba mesta za sliko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5" name="Označba mesta za datum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FAA9D698-1391-44AA-905E-ED5DB4AC2C65}" type="datetime1">
              <a:rPr lang="sl-SI" smtClean="0"/>
              <a:t>5. 06. 2023</a:t>
            </a:fld>
            <a:endParaRPr lang="en-US" dirty="0"/>
          </a:p>
        </p:txBody>
      </p:sp>
      <p:sp>
        <p:nvSpPr>
          <p:cNvPr id="6" name="Označba mesta za nogo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Označba mesta za številko diapozitiva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ravokotnik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Označba mesta za besedilo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l-SI"/>
              <a:t>Kliknite za urejanje slogov besedila matrice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ravokotnik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Pravokotnik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Pravokotnik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Označba mesta za naslov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l"/>
              <a:t>Kliknite, da uredite slog naslova matrice.</a:t>
            </a:r>
            <a:endParaRPr lang="en-US" dirty="0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sl"/>
              <a:t>Uredite sloge besedila matrice</a:t>
            </a:r>
          </a:p>
          <a:p>
            <a:pPr lvl="1" rtl="0"/>
            <a:r>
              <a:rPr lang="sl"/>
              <a:t>Druga raven</a:t>
            </a:r>
          </a:p>
          <a:p>
            <a:pPr lvl="2" rtl="0"/>
            <a:r>
              <a:rPr lang="sl"/>
              <a:t>Tretja raven</a:t>
            </a:r>
          </a:p>
          <a:p>
            <a:pPr lvl="3" rtl="0"/>
            <a:r>
              <a:rPr lang="sl"/>
              <a:t>Četrta raven</a:t>
            </a:r>
          </a:p>
          <a:p>
            <a:pPr lvl="4" rtl="0"/>
            <a:r>
              <a:rPr lang="sl"/>
              <a:t>Peta raven</a:t>
            </a:r>
            <a:endParaRPr lang="en-US" dirty="0"/>
          </a:p>
        </p:txBody>
      </p:sp>
      <p:sp>
        <p:nvSpPr>
          <p:cNvPr id="4" name="Označba mesta za datum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992BEA8-4856-415B-A900-8FC7D9A5D772}" type="datetime1">
              <a:rPr lang="sl-SI" smtClean="0"/>
              <a:t>5. 06. 2023</a:t>
            </a:fld>
            <a:endParaRPr lang="en-US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Označba mesta za številko diapozitiva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vsebuje tkanino, mizo, rdečo barvo in prt&#10;&#10;Opis je bil samodejno ustvarjen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Pravokotnik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Pravokotnik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sl" sz="4400" dirty="0">
                <a:solidFill>
                  <a:schemeClr val="tx1"/>
                </a:solidFill>
              </a:rPr>
              <a:t>Predstavitev projekta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sl" dirty="0">
                <a:solidFill>
                  <a:schemeClr val="tx1"/>
                </a:solidFill>
              </a:rPr>
              <a:t>Skupina: ni_imena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2213449C-944E-64BF-5067-482167B9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514570"/>
            <a:ext cx="7696201" cy="382885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7B4B017-BBCD-208D-E2E7-E8DF2EC1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Run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DE470D0-92FF-B559-C8B3-983F55220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u="sng" dirty="0" err="1"/>
              <a:t>Izpis</a:t>
            </a:r>
            <a:r>
              <a:rPr lang="en-US" u="sng" dirty="0"/>
              <a:t> </a:t>
            </a:r>
            <a:r>
              <a:rPr lang="en-US" u="sng" dirty="0" err="1"/>
              <a:t>tekov</a:t>
            </a:r>
            <a:r>
              <a:rPr lang="en-US" u="sng" dirty="0"/>
              <a:t> </a:t>
            </a:r>
            <a:r>
              <a:rPr lang="en-US" u="sng" dirty="0" err="1"/>
              <a:t>na</a:t>
            </a:r>
            <a:r>
              <a:rPr lang="en-US" u="sng" dirty="0"/>
              <a:t> </a:t>
            </a:r>
            <a:r>
              <a:rPr lang="en-US" u="sng" dirty="0" err="1"/>
              <a:t>enako</a:t>
            </a:r>
            <a:r>
              <a:rPr lang="en-US" u="sng" dirty="0"/>
              <a:t> </a:t>
            </a:r>
            <a:r>
              <a:rPr lang="en-US" u="sng" dirty="0" err="1"/>
              <a:t>progo</a:t>
            </a:r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u="sng" dirty="0" err="1"/>
              <a:t>Odmik</a:t>
            </a:r>
            <a:r>
              <a:rPr lang="en-US" u="sng" dirty="0"/>
              <a:t> od </a:t>
            </a:r>
            <a:r>
              <a:rPr lang="en-US" u="sng" dirty="0" err="1"/>
              <a:t>teka</a:t>
            </a:r>
            <a:r>
              <a:rPr lang="en-US" u="sng" dirty="0"/>
              <a:t> v km</a:t>
            </a:r>
          </a:p>
        </p:txBody>
      </p:sp>
    </p:spTree>
    <p:extLst>
      <p:ext uri="{BB962C8B-B14F-4D97-AF65-F5344CB8AC3E}">
        <p14:creationId xmlns:p14="http://schemas.microsoft.com/office/powerpoint/2010/main" val="281071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3-06-05 22-17-03" descr="Slika, ki vsebuje besede besedilo, zemljevid, posnetek zaslona, programska oprema&#10;&#10;Opis je samodejno ustvarjen">
            <a:hlinkClick r:id="" action="ppaction://media"/>
            <a:extLst>
              <a:ext uri="{FF2B5EF4-FFF2-40B4-BE49-F238E27FC236}">
                <a16:creationId xmlns:a16="http://schemas.microsoft.com/office/drawing/2014/main" id="{CDB33E8D-CC30-0F2B-B9C5-B93FF311771D}"/>
              </a:ext>
            </a:extLst>
          </p:cNvPr>
          <p:cNvPicPr>
            <a:picLocks noGrp="1"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599" y="1264444"/>
            <a:ext cx="7696201" cy="4329112"/>
          </a:xfrm>
          <a:noFill/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53FAB78A-96D3-8946-CAA8-16E485C50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Video </a:t>
            </a:r>
            <a:r>
              <a:rPr lang="en-US" dirty="0" err="1"/>
              <a:t>aplikacije</a:t>
            </a:r>
            <a:endParaRPr lang="sl-SI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9995090B-709B-6998-079C-4B7259A7E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6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31BB50F-C58F-DBBC-5DBD-DEAECFEF3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Hvala</a:t>
            </a:r>
            <a:r>
              <a:rPr lang="en-US" dirty="0"/>
              <a:t> za </a:t>
            </a:r>
            <a:r>
              <a:rPr lang="en-US" dirty="0" err="1"/>
              <a:t>pozornost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2308D49-5012-67D1-7220-A91F16C23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602456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FA4A8EB-E982-1E31-F07B-4476DBC2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Podatkovna</a:t>
            </a:r>
            <a:r>
              <a:rPr lang="en-US" dirty="0"/>
              <a:t> </a:t>
            </a:r>
            <a:r>
              <a:rPr lang="en-US" dirty="0" err="1"/>
              <a:t>baza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64B9541-C74C-910E-55F6-C0E468690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Uporabniki</a:t>
            </a:r>
            <a:endParaRPr lang="en-US" dirty="0"/>
          </a:p>
          <a:p>
            <a:r>
              <a:rPr lang="en-US" dirty="0" err="1"/>
              <a:t>Teki</a:t>
            </a:r>
            <a:endParaRPr lang="en-US" dirty="0"/>
          </a:p>
          <a:p>
            <a:r>
              <a:rPr lang="en-US" dirty="0" err="1"/>
              <a:t>Vreme</a:t>
            </a:r>
            <a:endParaRPr lang="en-US" dirty="0"/>
          </a:p>
          <a:p>
            <a:r>
              <a:rPr lang="en-US" dirty="0" err="1"/>
              <a:t>Proge</a:t>
            </a:r>
            <a:endParaRPr lang="sl-SI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A1BCF80-8444-8CC7-7F3C-B862FD688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738" y="959680"/>
            <a:ext cx="5334462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9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3FAB78A-96D3-8946-CAA8-16E485C50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8" name="Označba mesta vsebine 7">
            <a:extLst>
              <a:ext uri="{FF2B5EF4-FFF2-40B4-BE49-F238E27FC236}">
                <a16:creationId xmlns:a16="http://schemas.microsoft.com/office/drawing/2014/main" id="{689B1451-A308-B61A-0FDC-450B617F8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0274" y="820836"/>
            <a:ext cx="3569951" cy="3849687"/>
          </a:xfr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7388D41D-5F43-1402-5F89-C1B530F4F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95" y="820836"/>
            <a:ext cx="4374259" cy="50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1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DAFD38A5-AAD8-0637-9AA0-7A17AFD1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158620"/>
            <a:ext cx="7696201" cy="45407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7B4B017-BBCD-208D-E2E7-E8DF2EC1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Home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DE470D0-92FF-B559-C8B3-983F55220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Prikaz</a:t>
            </a:r>
            <a:r>
              <a:rPr lang="en-US" sz="1600" dirty="0"/>
              <a:t> prog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Zraven</a:t>
            </a:r>
            <a:r>
              <a:rPr lang="en-US" sz="1600" dirty="0"/>
              <a:t> </a:t>
            </a:r>
            <a:r>
              <a:rPr lang="en-US" sz="1600" dirty="0" err="1"/>
              <a:t>razdalja</a:t>
            </a:r>
            <a:r>
              <a:rPr lang="en-US" sz="1600" dirty="0"/>
              <a:t> do </a:t>
            </a:r>
            <a:r>
              <a:rPr lang="en-US" sz="1600" dirty="0" err="1"/>
              <a:t>proge</a:t>
            </a:r>
            <a:endParaRPr lang="en-US" sz="16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/>
              <a:t>Animacija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</a:t>
            </a:r>
            <a:r>
              <a:rPr lang="en-US" sz="1600" dirty="0" err="1"/>
              <a:t>zemljevidu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42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E3AB7E6F-D732-23C5-A813-B068C5580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870519"/>
            <a:ext cx="7696201" cy="3116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7B4B017-BBCD-208D-E2E7-E8DF2EC1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Profile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DE470D0-92FF-B559-C8B3-983F55220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err="1"/>
              <a:t>Podatki</a:t>
            </a:r>
            <a:r>
              <a:rPr lang="en-US"/>
              <a:t> </a:t>
            </a:r>
            <a:r>
              <a:rPr lang="en-US" err="1"/>
              <a:t>uporabnika</a:t>
            </a:r>
            <a:endParaRPr lang="en-US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err="1"/>
              <a:t>Število</a:t>
            </a:r>
            <a:r>
              <a:rPr lang="en-US"/>
              <a:t> </a:t>
            </a:r>
            <a:r>
              <a:rPr lang="en-US" err="1"/>
              <a:t>tekov</a:t>
            </a:r>
            <a:endParaRPr lang="en-US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err="1"/>
              <a:t>Možnost</a:t>
            </a:r>
            <a:r>
              <a:rPr lang="en-US"/>
              <a:t> </a:t>
            </a:r>
            <a:r>
              <a:rPr lang="en-US" err="1"/>
              <a:t>dodelitve</a:t>
            </a:r>
            <a:r>
              <a:rPr lang="en-US"/>
              <a:t> </a:t>
            </a:r>
            <a:r>
              <a:rPr lang="en-US" err="1"/>
              <a:t>tekov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7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EE2D012C-0FBB-0183-14F8-B4B249E4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2178367"/>
            <a:ext cx="7696201" cy="25012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7B4B017-BBCD-208D-E2E7-E8DF2EC1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Admin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DE470D0-92FF-B559-C8B3-983F55220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err="1"/>
              <a:t>Možnost</a:t>
            </a:r>
            <a:r>
              <a:rPr lang="en-US"/>
              <a:t> </a:t>
            </a:r>
            <a:r>
              <a:rPr lang="en-US" err="1"/>
              <a:t>popravljanja</a:t>
            </a:r>
            <a:r>
              <a:rPr lang="en-US"/>
              <a:t> </a:t>
            </a:r>
            <a:r>
              <a:rPr lang="en-US" err="1"/>
              <a:t>uporabnikov</a:t>
            </a:r>
            <a:endParaRPr lang="en-US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err="1"/>
              <a:t>Določimo</a:t>
            </a:r>
            <a:r>
              <a:rPr lang="en-US"/>
              <a:t> </a:t>
            </a:r>
            <a:r>
              <a:rPr lang="en-US" err="1"/>
              <a:t>StravaID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0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BA75CCCE-7BA6-1B11-25F8-B2FF06056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572292"/>
            <a:ext cx="7696201" cy="3713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7B4B017-BBCD-208D-E2E7-E8DF2EC1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My Runs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DE470D0-92FF-B559-C8B3-983F55220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Prikaz</a:t>
            </a:r>
            <a:r>
              <a:rPr lang="en-US" dirty="0"/>
              <a:t> </a:t>
            </a:r>
            <a:r>
              <a:rPr lang="en-US" dirty="0" err="1"/>
              <a:t>tekov</a:t>
            </a:r>
            <a:r>
              <a:rPr lang="en-US" dirty="0"/>
              <a:t> </a:t>
            </a:r>
            <a:r>
              <a:rPr lang="en-US" dirty="0" err="1"/>
              <a:t>uporabnika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Možno</a:t>
            </a:r>
            <a:r>
              <a:rPr lang="en-US" dirty="0"/>
              <a:t> </a:t>
            </a:r>
            <a:r>
              <a:rPr lang="en-US" dirty="0" err="1"/>
              <a:t>filtriranje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970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846B3583-DA7F-B28D-C370-BB1D32634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495329"/>
            <a:ext cx="7696201" cy="38673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7B4B017-BBCD-208D-E2E7-E8DF2EC1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Run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DE470D0-92FF-B559-C8B3-983F55220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u="sng" dirty="0" err="1"/>
              <a:t>Prikaz</a:t>
            </a:r>
            <a:r>
              <a:rPr lang="en-US" u="sng" dirty="0"/>
              <a:t> </a:t>
            </a:r>
            <a:r>
              <a:rPr lang="en-US" u="sng" dirty="0" err="1"/>
              <a:t>teka</a:t>
            </a:r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u="sng" dirty="0" err="1"/>
              <a:t>Možnost</a:t>
            </a:r>
            <a:r>
              <a:rPr lang="en-US" u="sng" dirty="0"/>
              <a:t> </a:t>
            </a:r>
            <a:r>
              <a:rPr lang="en-US" u="sng" dirty="0" err="1"/>
              <a:t>pospešitve</a:t>
            </a:r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u="sng" dirty="0" err="1"/>
              <a:t>Podroben</a:t>
            </a:r>
            <a:r>
              <a:rPr lang="en-US" u="sng" dirty="0"/>
              <a:t> </a:t>
            </a:r>
            <a:r>
              <a:rPr lang="en-US" u="sng" dirty="0" err="1"/>
              <a:t>prikaz</a:t>
            </a:r>
            <a:r>
              <a:rPr lang="en-US" u="sng" dirty="0"/>
              <a:t> </a:t>
            </a:r>
            <a:r>
              <a:rPr lang="en-US" u="sng" dirty="0" err="1"/>
              <a:t>podatkov</a:t>
            </a:r>
            <a:r>
              <a:rPr lang="en-US" u="sng" dirty="0"/>
              <a:t> o </a:t>
            </a:r>
            <a:r>
              <a:rPr lang="en-US" u="sng" dirty="0" err="1"/>
              <a:t>teku</a:t>
            </a:r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u="sng" dirty="0" err="1"/>
              <a:t>Izris</a:t>
            </a:r>
            <a:r>
              <a:rPr lang="en-US" u="sng" dirty="0"/>
              <a:t> </a:t>
            </a:r>
            <a:r>
              <a:rPr lang="en-US" u="sng" dirty="0" err="1"/>
              <a:t>grafov</a:t>
            </a:r>
            <a:r>
              <a:rPr lang="en-US" u="sng" dirty="0"/>
              <a:t> med </a:t>
            </a:r>
            <a:r>
              <a:rPr lang="en-US" u="sng" dirty="0" err="1"/>
              <a:t>tekom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67061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ka 5">
            <a:extLst>
              <a:ext uri="{FF2B5EF4-FFF2-40B4-BE49-F238E27FC236}">
                <a16:creationId xmlns:a16="http://schemas.microsoft.com/office/drawing/2014/main" id="{C416BF17-7096-DD1A-1473-8B8AEAD84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495329"/>
            <a:ext cx="7696201" cy="38673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7B4B017-BBCD-208D-E2E7-E8DF2EC1E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en-US" dirty="0"/>
              <a:t>Run</a:t>
            </a:r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DE470D0-92FF-B559-C8B3-983F55220F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u="sng" dirty="0" err="1"/>
              <a:t>Izris</a:t>
            </a:r>
            <a:r>
              <a:rPr lang="en-US" u="sng" dirty="0"/>
              <a:t> </a:t>
            </a:r>
            <a:r>
              <a:rPr lang="en-US" u="sng" dirty="0" err="1"/>
              <a:t>grafov</a:t>
            </a:r>
            <a:r>
              <a:rPr lang="en-US" u="sng" dirty="0"/>
              <a:t> med </a:t>
            </a:r>
            <a:r>
              <a:rPr lang="en-US" u="sng" dirty="0" err="1"/>
              <a:t>tekom</a:t>
            </a:r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u="sng" dirty="0" err="1"/>
              <a:t>Pospešitev</a:t>
            </a:r>
            <a:r>
              <a:rPr lang="en-US" u="sng" dirty="0"/>
              <a:t> </a:t>
            </a:r>
            <a:r>
              <a:rPr lang="en-US" u="sng" dirty="0" err="1"/>
              <a:t>vpliva</a:t>
            </a:r>
            <a:r>
              <a:rPr lang="en-US" u="sng" dirty="0"/>
              <a:t> </a:t>
            </a:r>
            <a:r>
              <a:rPr lang="en-US" u="sng" dirty="0" err="1"/>
              <a:t>tudi</a:t>
            </a:r>
            <a:r>
              <a:rPr lang="en-US" u="sng" dirty="0"/>
              <a:t> </a:t>
            </a:r>
            <a:r>
              <a:rPr lang="en-US" u="sng" dirty="0" err="1"/>
              <a:t>na</a:t>
            </a:r>
            <a:r>
              <a:rPr lang="en-US" u="sng" dirty="0"/>
              <a:t> </a:t>
            </a:r>
            <a:r>
              <a:rPr lang="en-US" u="sng" dirty="0" err="1"/>
              <a:t>grafe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201952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9037_TF56410444" id="{0DA59A23-A62D-4641-9DA3-6ABC9C74113B}" vid="{7DD40D30-D74C-4073-9EAB-0F98B4E9F0C5}"/>
    </a:ext>
  </a:extLst>
</a:theme>
</file>

<file path=ppt/theme/theme2.xml><?xml version="1.0" encoding="utf-8"?>
<a:theme xmlns:a="http://schemas.openxmlformats.org/drawingml/2006/main" name="Officeova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ova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{27724E10-700D-47ED-AB36-FE8623AB6E13}tf56410444_win32</Template>
  <TotalTime>85</TotalTime>
  <Words>84</Words>
  <Application>Microsoft Office PowerPoint</Application>
  <PresentationFormat>Širokozaslonsko</PresentationFormat>
  <Paragraphs>34</Paragraphs>
  <Slides>12</Slides>
  <Notes>0</Notes>
  <HiddenSlides>0</HiddenSlides>
  <MMClips>1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12</vt:i4>
      </vt:variant>
    </vt:vector>
  </HeadingPairs>
  <TitlesOfParts>
    <vt:vector size="18" baseType="lpstr">
      <vt:lpstr>Avenir Next LT Pro</vt:lpstr>
      <vt:lpstr>Avenir Next LT Pro Light</vt:lpstr>
      <vt:lpstr>Calibri</vt:lpstr>
      <vt:lpstr>Courier New</vt:lpstr>
      <vt:lpstr>Garamond</vt:lpstr>
      <vt:lpstr>SavonVTI</vt:lpstr>
      <vt:lpstr>Predstavitev projekta</vt:lpstr>
      <vt:lpstr>Podatkovna baza</vt:lpstr>
      <vt:lpstr>PowerPointova predstavitev</vt:lpstr>
      <vt:lpstr>Home</vt:lpstr>
      <vt:lpstr>Profile</vt:lpstr>
      <vt:lpstr>Admin</vt:lpstr>
      <vt:lpstr>My Runs</vt:lpstr>
      <vt:lpstr>Run</vt:lpstr>
      <vt:lpstr>Run</vt:lpstr>
      <vt:lpstr>Run</vt:lpstr>
      <vt:lpstr>Video aplikacije</vt:lpstr>
      <vt:lpstr>Hvala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Predstavitev projekta</dc:title>
  <dc:creator>Domen Hribernik</dc:creator>
  <cp:lastModifiedBy>Domen Hribernik</cp:lastModifiedBy>
  <cp:revision>1</cp:revision>
  <dcterms:created xsi:type="dcterms:W3CDTF">2023-06-05T19:24:38Z</dcterms:created>
  <dcterms:modified xsi:type="dcterms:W3CDTF">2023-06-05T20:50:04Z</dcterms:modified>
</cp:coreProperties>
</file>